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95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driving on a road&#10;&#10;Description automatically generated">
            <a:extLst>
              <a:ext uri="{FF2B5EF4-FFF2-40B4-BE49-F238E27FC236}">
                <a16:creationId xmlns:a16="http://schemas.microsoft.com/office/drawing/2014/main" id="{EBF0C8DB-1338-B5A3-4F8A-DFB6C0512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6477"/>
            <a:ext cx="5486400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2CFA6-A801-ED5C-0C26-E27FFB0E2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8821" y="266647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</a:t>
            </a:r>
            <a:r>
              <a:rPr lang="en-US" dirty="0" err="1"/>
              <a:t>OpenCAV</a:t>
            </a:r>
            <a:r>
              <a:rPr lang="en-US" dirty="0"/>
              <a:t>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(3D): </a:t>
            </a:r>
            <a:r>
              <a:rPr lang="en-US" dirty="0"/>
              <a:t>PCD Map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414203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5179</TotalTime>
  <Words>383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AutoDRIVE-OpenCAV-Autoware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